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E83"/>
    <a:srgbClr val="F39200"/>
    <a:srgbClr val="FFFFFF"/>
    <a:srgbClr val="7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737"/>
  </p:normalViewPr>
  <p:slideViewPr>
    <p:cSldViewPr snapToGrid="0" snapToObjects="1">
      <p:cViewPr varScale="1">
        <p:scale>
          <a:sx n="105" d="100"/>
          <a:sy n="105" d="100"/>
        </p:scale>
        <p:origin x="5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A7321-DE36-B6FD-0633-8D89D9220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BB28D4-6DB5-A578-C305-B73A5C1B2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C3EFE-4244-F2AB-91A9-BE6032AC1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39C76-8E67-6E36-DD03-36FF9BA56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CEEA5-E782-A471-B23D-B40CF5060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BFA0D-0821-625B-AAC0-8FE0F8F6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D83D3-F0AE-BDBD-002C-7B369D4C2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69187-F595-A463-6E03-4C2E7E114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B7965-5938-2B4F-1245-CA740CDE3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AAF43-B160-9548-E7A1-07194913C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4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9AA18A-5A54-DA4B-9365-3CBB16EBC2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7F4926-D28B-1273-30DF-D7AA64711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82515-0FD1-3619-4B56-640429A7A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1D970-C0C0-3826-0084-A97E1F9F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06008-897E-7BD1-AE80-1C3458ADF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5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2626-4A3E-6EAB-B313-F7314CF1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8E849-6D17-66AB-9725-4EE7AB659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F33C2-A406-393C-2B38-B80568D2B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716C8-0469-2A28-83D9-931C99089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EC23F-4443-F133-652B-F35B23E8D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2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75D2F-1D3A-62F4-E4F9-0F81103B4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87C8D1-1A5B-46E7-D8E9-E8D6006CE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58833-3C41-127C-A21A-1FC23236E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BEFA7-E263-546E-D39F-3EFE7EE6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3DB29-E676-3DEB-C2BC-F310B593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3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A5C7F-230D-627D-36D9-957DA8ABA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60C1D-FEA4-5334-95EF-BB882EA05E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1CAFE4-13CF-874A-DE0B-0DFCC9358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07D956-0981-1F27-2B1E-E659DFEF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66F57-25A6-F64F-B3B4-1F13690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17A98-4ED5-5898-618C-35CF090BE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4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0B988-9F25-3789-587E-239F7252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4125A-8499-435D-FA17-4941C58D0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843CF-09AA-576E-5243-51BAB92AA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FF9190-9A4D-A9B6-8E9C-EC0D12033F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C5EC58-5405-F180-6626-66BD45637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9B9864-AB0C-FA7E-BAED-12036E5A9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26ED9C-774F-3A42-F50B-C07A61B00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FBE427-C8FC-50B3-9A08-88D13232F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2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8618-84B2-889F-CCFB-E852DC4CF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9203DC-DC14-969F-2079-26317B70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D2A82F-12ED-C103-BB82-899A22B9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B5031B-FC66-3E36-E845-11102ED8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7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3D1B3F-E82B-44B3-944A-2F962D2F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AE243B-4DEB-5207-6E46-9587F0A14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7B309-A846-527A-15B1-23B73010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A9ED-2E00-EE2F-8E55-E15ED6E38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4DBDC-4790-C6B9-5448-3079F262D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FEF117-4112-E3EC-8488-30F11A747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DD002-A014-1418-8302-6E1A8ED3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81733-AA58-88D0-78E5-56FB1AA5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25B10-D95B-659C-C81D-0AAE02FF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6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75F83-CA9F-7255-2D7B-CAE19D386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5F50F5-32D2-4E9F-C821-78C35E8B3A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68AC8-99B5-70C3-6DB6-58F587522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0F6FC-A1A7-F700-574D-C5895196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485FB-8792-A8C0-004A-6D97BF45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679A8-E89A-CB20-6BEF-F77084879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03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7C86CD-FCDE-0BBA-0AF9-0F0A0F62D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8B664-EA19-AE2B-E371-DA9EA69F7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DDCD0-695B-C1DA-6F10-9D8573FB4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51664-C5E3-1542-97CD-A2B99E1888A7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4C7DC-BD64-9265-2B0B-DD2046350C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09251-A467-87D5-EB5E-D54075FCD5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216EE-F122-8744-95EF-0097CC7B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2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87DFF29-89A8-4B7D-8F60-52BBA6AB0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17868"/>
              </p:ext>
            </p:extLst>
          </p:nvPr>
        </p:nvGraphicFramePr>
        <p:xfrm>
          <a:off x="1402080" y="593427"/>
          <a:ext cx="9180577" cy="557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531">
                  <a:extLst>
                    <a:ext uri="{9D8B030D-6E8A-4147-A177-3AD203B41FA5}">
                      <a16:colId xmlns:a16="http://schemas.microsoft.com/office/drawing/2014/main" val="1155721291"/>
                    </a:ext>
                  </a:extLst>
                </a:gridCol>
                <a:gridCol w="1333841">
                  <a:extLst>
                    <a:ext uri="{9D8B030D-6E8A-4147-A177-3AD203B41FA5}">
                      <a16:colId xmlns:a16="http://schemas.microsoft.com/office/drawing/2014/main" val="3937948412"/>
                    </a:ext>
                  </a:extLst>
                </a:gridCol>
                <a:gridCol w="1333841">
                  <a:extLst>
                    <a:ext uri="{9D8B030D-6E8A-4147-A177-3AD203B41FA5}">
                      <a16:colId xmlns:a16="http://schemas.microsoft.com/office/drawing/2014/main" val="2423814441"/>
                    </a:ext>
                  </a:extLst>
                </a:gridCol>
                <a:gridCol w="1333841">
                  <a:extLst>
                    <a:ext uri="{9D8B030D-6E8A-4147-A177-3AD203B41FA5}">
                      <a16:colId xmlns:a16="http://schemas.microsoft.com/office/drawing/2014/main" val="2687243237"/>
                    </a:ext>
                  </a:extLst>
                </a:gridCol>
                <a:gridCol w="1333841">
                  <a:extLst>
                    <a:ext uri="{9D8B030D-6E8A-4147-A177-3AD203B41FA5}">
                      <a16:colId xmlns:a16="http://schemas.microsoft.com/office/drawing/2014/main" val="1670205624"/>
                    </a:ext>
                  </a:extLst>
                </a:gridCol>
                <a:gridCol w="1333841">
                  <a:extLst>
                    <a:ext uri="{9D8B030D-6E8A-4147-A177-3AD203B41FA5}">
                      <a16:colId xmlns:a16="http://schemas.microsoft.com/office/drawing/2014/main" val="4249436386"/>
                    </a:ext>
                  </a:extLst>
                </a:gridCol>
                <a:gridCol w="1333841">
                  <a:extLst>
                    <a:ext uri="{9D8B030D-6E8A-4147-A177-3AD203B41FA5}">
                      <a16:colId xmlns:a16="http://schemas.microsoft.com/office/drawing/2014/main" val="1002650152"/>
                    </a:ext>
                  </a:extLst>
                </a:gridCol>
              </a:tblGrid>
              <a:tr h="635411"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r>
                        <a:rPr lang="en-US" sz="1400" b="1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MONDAY</a:t>
                      </a:r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>
                    <a:solidFill>
                      <a:srgbClr val="2B2E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r>
                        <a:rPr lang="en-US" sz="1400" b="1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TUESDAY</a:t>
                      </a:r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>
                    <a:solidFill>
                      <a:srgbClr val="2B2E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r>
                        <a:rPr lang="en-US" sz="1400" b="1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WEDNESDAY</a:t>
                      </a:r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>
                    <a:solidFill>
                      <a:srgbClr val="2B2E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r>
                        <a:rPr lang="en-US" sz="1400" b="1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THURSDAY</a:t>
                      </a:r>
                    </a:p>
                  </a:txBody>
                  <a:tcPr>
                    <a:solidFill>
                      <a:srgbClr val="2B2E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r>
                        <a:rPr lang="en-US" sz="1400" b="1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FRIDAY</a:t>
                      </a:r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>
                    <a:solidFill>
                      <a:srgbClr val="2B2E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r>
                        <a:rPr lang="en-US" sz="1400" b="1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SATURDAY</a:t>
                      </a:r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>
                    <a:solidFill>
                      <a:srgbClr val="2B2E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r>
                        <a:rPr lang="en-US" sz="1400" b="1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SUNDAY</a:t>
                      </a:r>
                    </a:p>
                  </a:txBody>
                  <a:tcPr>
                    <a:solidFill>
                      <a:srgbClr val="2B2E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373381"/>
                  </a:ext>
                </a:extLst>
              </a:tr>
              <a:tr h="999068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6.15AM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</a:t>
                      </a:r>
                    </a:p>
                    <a:p>
                      <a:pPr algn="ctr"/>
                      <a:endParaRPr lang="en-US" sz="1200" b="0" i="0" dirty="0">
                        <a:solidFill>
                          <a:srgbClr val="2B2E83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6.15AM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</a:t>
                      </a:r>
                    </a:p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6.15AM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NATALIE</a:t>
                      </a:r>
                    </a:p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6.15AM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</a:t>
                      </a:r>
                    </a:p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6.15AM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NATALIE</a:t>
                      </a:r>
                    </a:p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090829"/>
                  </a:ext>
                </a:extLst>
              </a:tr>
              <a:tr h="927706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9.15AM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</a:t>
                      </a:r>
                    </a:p>
                    <a:p>
                      <a:pPr algn="ctr"/>
                      <a:endParaRPr lang="en-US" sz="1200" b="0" i="0" dirty="0">
                        <a:solidFill>
                          <a:srgbClr val="2B2E83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9.15AM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</a:t>
                      </a:r>
                    </a:p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POWER HOUR </a:t>
                      </a:r>
                    </a:p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CHIDHAM HALL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9.00AM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NATALIE</a:t>
                      </a:r>
                    </a:p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BETTER BODY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9.15AM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NATALIE</a:t>
                      </a:r>
                    </a:p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9.15AM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</a:t>
                      </a:r>
                    </a:p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8.30AM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</a:t>
                      </a:r>
                    </a:p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BOOTCAMP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10.00AM </a:t>
                      </a:r>
                    </a:p>
                    <a:p>
                      <a:pPr algn="ctr"/>
                      <a:r>
                        <a:rPr lang="en-US" sz="1200" b="0" i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TOPSY/NATALIE</a:t>
                      </a:r>
                      <a:endParaRPr lang="en-US" sz="1200" b="0" i="0" dirty="0">
                        <a:solidFill>
                          <a:srgbClr val="F39200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116702"/>
                  </a:ext>
                </a:extLst>
              </a:tr>
              <a:tr h="927706">
                <a:tc>
                  <a:txBody>
                    <a:bodyPr/>
                    <a:lstStyle/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787296"/>
                  </a:ext>
                </a:extLst>
              </a:tr>
              <a:tr h="1926775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 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6.30PM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</a:t>
                      </a:r>
                    </a:p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BEGINNERS</a:t>
                      </a:r>
                    </a:p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6.00PM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NATALIE</a:t>
                      </a:r>
                    </a:p>
                    <a:p>
                      <a:pPr algn="ctr"/>
                      <a:endParaRPr lang="en-US" sz="1200" b="0" i="0" dirty="0">
                        <a:solidFill>
                          <a:srgbClr val="2B2E83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endParaRPr lang="en-US" sz="1200" b="1" i="0" dirty="0">
                        <a:solidFill>
                          <a:srgbClr val="2B2E83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SPARTAN FIT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6.30PM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</a:t>
                      </a:r>
                    </a:p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BEGINNERS</a:t>
                      </a:r>
                    </a:p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BOOT CAMP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6.00PM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NATALIE</a:t>
                      </a:r>
                      <a:endParaRPr lang="en-US" sz="1200" b="1" i="0" dirty="0">
                        <a:solidFill>
                          <a:srgbClr val="2B2E83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endParaRPr lang="en-US" sz="1200" b="1" i="0" dirty="0">
                        <a:solidFill>
                          <a:srgbClr val="2B2E83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endParaRPr lang="en-US" sz="1200" b="1" i="0" dirty="0">
                        <a:solidFill>
                          <a:srgbClr val="2B2E83"/>
                        </a:solidFill>
                        <a:latin typeface="Helvetica Light" panose="020B0403020202020204" pitchFamily="34" charset="0"/>
                      </a:endParaRPr>
                    </a:p>
                    <a:p>
                      <a:pPr algn="ctr"/>
                      <a:r>
                        <a:rPr lang="en-US" sz="1200" b="1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SPARTAN FIT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2B2E83"/>
                          </a:solidFill>
                          <a:latin typeface="Helvetica Light" panose="020B0403020202020204" pitchFamily="34" charset="0"/>
                        </a:rPr>
                        <a:t>6.30PM</a:t>
                      </a:r>
                    </a:p>
                    <a:p>
                      <a:pPr algn="ctr"/>
                      <a:r>
                        <a:rPr lang="en-US" sz="1200" b="0" i="0" dirty="0">
                          <a:solidFill>
                            <a:srgbClr val="F39200"/>
                          </a:solidFill>
                          <a:latin typeface="Helvetica Light" panose="020B0403020202020204" pitchFamily="34" charset="0"/>
                        </a:rPr>
                        <a:t>WITH TOPSY</a:t>
                      </a:r>
                    </a:p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i="0" dirty="0">
                        <a:latin typeface="Helvetica Light" panose="020B0403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247272"/>
                  </a:ext>
                </a:extLst>
              </a:tr>
            </a:tbl>
          </a:graphicData>
        </a:graphic>
      </p:graphicFrame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39E9377-9EF2-4040-446F-862AAC798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7074" y="4315127"/>
            <a:ext cx="2071163" cy="185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72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4261</TotalTime>
  <Words>97</Words>
  <Application>Microsoft Macintosh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Light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Whiting</dc:creator>
  <cp:lastModifiedBy>Andy Whiting</cp:lastModifiedBy>
  <cp:revision>20</cp:revision>
  <dcterms:created xsi:type="dcterms:W3CDTF">2022-04-12T16:52:11Z</dcterms:created>
  <dcterms:modified xsi:type="dcterms:W3CDTF">2023-05-02T16:23:15Z</dcterms:modified>
</cp:coreProperties>
</file>